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691813" cy="7559675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2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B327-5B9E-40E3-94BF-F31A5D500B5F}" type="datetimeFigureOut">
              <a:rPr lang="fr-FR" smtClean="0"/>
              <a:t>26/09/2019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A78C1-66BA-4653-939A-71FC2D208C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934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B327-5B9E-40E3-94BF-F31A5D500B5F}" type="datetimeFigureOut">
              <a:rPr lang="fr-FR" smtClean="0"/>
              <a:t>26/09/2019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A78C1-66BA-4653-939A-71FC2D208C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5339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B327-5B9E-40E3-94BF-F31A5D500B5F}" type="datetimeFigureOut">
              <a:rPr lang="fr-FR" smtClean="0"/>
              <a:t>26/09/2019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A78C1-66BA-4653-939A-71FC2D208C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993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B327-5B9E-40E3-94BF-F31A5D500B5F}" type="datetimeFigureOut">
              <a:rPr lang="fr-FR" smtClean="0"/>
              <a:t>26/09/2019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A78C1-66BA-4653-939A-71FC2D208C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7982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B327-5B9E-40E3-94BF-F31A5D500B5F}" type="datetimeFigureOut">
              <a:rPr lang="fr-FR" smtClean="0"/>
              <a:t>26/09/2019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A78C1-66BA-4653-939A-71FC2D208C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3733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B327-5B9E-40E3-94BF-F31A5D500B5F}" type="datetimeFigureOut">
              <a:rPr lang="fr-FR" smtClean="0"/>
              <a:t>26/09/2019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A78C1-66BA-4653-939A-71FC2D208C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945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B327-5B9E-40E3-94BF-F31A5D500B5F}" type="datetimeFigureOut">
              <a:rPr lang="fr-FR" smtClean="0"/>
              <a:t>26/09/2019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A78C1-66BA-4653-939A-71FC2D208C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7584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B327-5B9E-40E3-94BF-F31A5D500B5F}" type="datetimeFigureOut">
              <a:rPr lang="fr-FR" smtClean="0"/>
              <a:t>26/09/2019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A78C1-66BA-4653-939A-71FC2D208C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9729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B327-5B9E-40E3-94BF-F31A5D500B5F}" type="datetimeFigureOut">
              <a:rPr lang="fr-FR" smtClean="0"/>
              <a:t>26/09/2019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A78C1-66BA-4653-939A-71FC2D208C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313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B327-5B9E-40E3-94BF-F31A5D500B5F}" type="datetimeFigureOut">
              <a:rPr lang="fr-FR" smtClean="0"/>
              <a:t>26/09/2019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A78C1-66BA-4653-939A-71FC2D208C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0878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B327-5B9E-40E3-94BF-F31A5D500B5F}" type="datetimeFigureOut">
              <a:rPr lang="fr-FR" smtClean="0"/>
              <a:t>26/09/2019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A78C1-66BA-4653-939A-71FC2D208C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4686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3B327-5B9E-40E3-94BF-F31A5D500B5F}" type="datetimeFigureOut">
              <a:rPr lang="fr-FR" smtClean="0"/>
              <a:t>26/09/2019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A78C1-66BA-4653-939A-71FC2D208C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2037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5813B8E9-B481-4A18-8887-6104C5861C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8574" y="5616870"/>
            <a:ext cx="2775052" cy="2032726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323E8204-2623-4669-BFA2-F6D338F6690B}"/>
              </a:ext>
            </a:extLst>
          </p:cNvPr>
          <p:cNvSpPr/>
          <p:nvPr/>
        </p:nvSpPr>
        <p:spPr>
          <a:xfrm>
            <a:off x="5502736" y="790788"/>
            <a:ext cx="5343525" cy="63709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1200" dirty="0"/>
              <a:t>Chers parents,</a:t>
            </a:r>
          </a:p>
          <a:p>
            <a:endParaRPr lang="fr-FR" sz="1200" dirty="0"/>
          </a:p>
          <a:p>
            <a:r>
              <a:rPr lang="fr-FR" sz="1200" dirty="0"/>
              <a:t>Tous les membres de l’ APEL se joignent à moi pour vous inviter à notre </a:t>
            </a:r>
          </a:p>
          <a:p>
            <a:r>
              <a:rPr lang="fr-FR" sz="1200" dirty="0"/>
              <a:t>assemblée générale qui se tiendra le :</a:t>
            </a:r>
          </a:p>
          <a:p>
            <a:endParaRPr lang="fr-FR" sz="1200" b="1" dirty="0"/>
          </a:p>
          <a:p>
            <a:pPr algn="ctr"/>
            <a:r>
              <a:rPr lang="fr-FR" sz="1200" b="1" dirty="0"/>
              <a:t>Mardi 8 Octobre 2019</a:t>
            </a:r>
          </a:p>
          <a:p>
            <a:pPr algn="ctr"/>
            <a:r>
              <a:rPr lang="fr-FR" sz="1200" b="1" dirty="0"/>
              <a:t>À 20h30</a:t>
            </a:r>
          </a:p>
          <a:p>
            <a:pPr algn="ctr"/>
            <a:r>
              <a:rPr lang="fr-FR" sz="1200" b="1" dirty="0"/>
              <a:t>À la cantine </a:t>
            </a:r>
            <a:endParaRPr lang="fr-FR" sz="1200" b="1" u="sng" dirty="0"/>
          </a:p>
          <a:p>
            <a:r>
              <a:rPr lang="fr-FR" sz="1200" u="sng" dirty="0">
                <a:highlight>
                  <a:srgbClr val="00FF00"/>
                </a:highlight>
              </a:rPr>
              <a:t>A quoi ça sert l’APEL?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/>
              <a:t>Organiser/soutenir des évènements pour faire plaisir aux enfants (Noël, </a:t>
            </a:r>
          </a:p>
          <a:p>
            <a:r>
              <a:rPr lang="fr-FR" sz="1200" dirty="0"/>
              <a:t>     carnaval, sorties scolaires, fête de fin d’année)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/>
              <a:t>Créer un lien entre les parents et les différents membres de l’école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/>
              <a:t>Récolter des fonds par des opérations de vente pour financer en partie les </a:t>
            </a:r>
          </a:p>
          <a:p>
            <a:r>
              <a:rPr lang="fr-FR" sz="1200" dirty="0"/>
              <a:t>     sorties scolaires, spectacle de Noël, matériels divers (écrans numériques) et </a:t>
            </a:r>
          </a:p>
          <a:p>
            <a:r>
              <a:rPr lang="fr-FR" sz="1200" dirty="0"/>
              <a:t>    diminuer les frais à la charge des familles.</a:t>
            </a:r>
          </a:p>
          <a:p>
            <a:r>
              <a:rPr lang="fr-FR" sz="1200" u="sng" dirty="0">
                <a:highlight>
                  <a:srgbClr val="00FF00"/>
                </a:highlight>
              </a:rPr>
              <a:t>C’est quoi une assemblée générale?</a:t>
            </a:r>
            <a:r>
              <a:rPr lang="fr-FR" sz="1200" dirty="0">
                <a:highlight>
                  <a:srgbClr val="00FF00"/>
                </a:highlight>
              </a:rPr>
              <a:t> </a:t>
            </a:r>
          </a:p>
          <a:p>
            <a:r>
              <a:rPr lang="fr-FR" sz="1200" dirty="0"/>
              <a:t>On y traite de toutes les questions concernant la </a:t>
            </a:r>
            <a:r>
              <a:rPr lang="fr-FR" sz="1200" b="1" dirty="0"/>
              <a:t>vie</a:t>
            </a:r>
            <a:r>
              <a:rPr lang="fr-FR" sz="1200" dirty="0"/>
              <a:t> et le </a:t>
            </a:r>
            <a:r>
              <a:rPr lang="fr-FR" sz="1200" b="1" dirty="0"/>
              <a:t>fonctionnement de l'association </a:t>
            </a:r>
            <a:r>
              <a:rPr lang="fr-FR" sz="1200" dirty="0"/>
              <a:t>en suivant un ordre du jour. </a:t>
            </a:r>
          </a:p>
          <a:p>
            <a:r>
              <a:rPr lang="fr-FR" sz="1200" dirty="0"/>
              <a:t>Le voici: </a:t>
            </a:r>
            <a:r>
              <a:rPr lang="fr-FR" sz="1200" dirty="0">
                <a:sym typeface="Wingdings" panose="05000000000000000000" pitchFamily="2" charset="2"/>
              </a:rPr>
              <a:t></a:t>
            </a:r>
            <a:r>
              <a:rPr lang="fr-FR" sz="1200" dirty="0"/>
              <a:t> Présentation du rapport moral et financier.</a:t>
            </a:r>
          </a:p>
          <a:p>
            <a:r>
              <a:rPr lang="fr-FR" sz="1200" dirty="0"/>
              <a:t>	  </a:t>
            </a:r>
            <a:r>
              <a:rPr lang="fr-FR" sz="1200" dirty="0">
                <a:sym typeface="Wingdings" panose="05000000000000000000" pitchFamily="2" charset="2"/>
              </a:rPr>
              <a:t></a:t>
            </a:r>
            <a:r>
              <a:rPr lang="fr-FR" sz="1200" dirty="0"/>
              <a:t> Election du nouveau bureau de l’A.P.E.L.</a:t>
            </a:r>
          </a:p>
          <a:p>
            <a:r>
              <a:rPr lang="fr-FR" sz="1200" dirty="0"/>
              <a:t>	  </a:t>
            </a:r>
            <a:r>
              <a:rPr lang="fr-FR" sz="1200" dirty="0">
                <a:sym typeface="Wingdings" panose="05000000000000000000" pitchFamily="2" charset="2"/>
              </a:rPr>
              <a:t></a:t>
            </a:r>
            <a:r>
              <a:rPr lang="fr-FR" sz="1200" dirty="0"/>
              <a:t> Présentation du programme des actions et des   </a:t>
            </a:r>
          </a:p>
          <a:p>
            <a:r>
              <a:rPr lang="fr-FR" sz="1200" dirty="0"/>
              <a:t>                    manifestations pour nos enfants pour l’année 2019/2020.</a:t>
            </a:r>
          </a:p>
          <a:p>
            <a:r>
              <a:rPr lang="fr-FR" sz="1200" dirty="0"/>
              <a:t> 	  </a:t>
            </a:r>
            <a:r>
              <a:rPr lang="fr-FR" sz="1200" dirty="0">
                <a:sym typeface="Wingdings" panose="05000000000000000000" pitchFamily="2" charset="2"/>
              </a:rPr>
              <a:t></a:t>
            </a:r>
            <a:r>
              <a:rPr lang="fr-FR" sz="1200" dirty="0"/>
              <a:t> Questions diverses.</a:t>
            </a:r>
          </a:p>
          <a:p>
            <a:r>
              <a:rPr lang="fr-FR" sz="1200" u="sng" dirty="0">
                <a:highlight>
                  <a:srgbClr val="00FF00"/>
                </a:highlight>
              </a:rPr>
              <a:t>Pourquoi venir?</a:t>
            </a:r>
          </a:p>
          <a:p>
            <a:r>
              <a:rPr lang="fr-FR" sz="1200" dirty="0"/>
              <a:t>L’AG, c’est aussi l’occasion de se rencontrer et d’échanger autour du </a:t>
            </a:r>
          </a:p>
          <a:p>
            <a:r>
              <a:rPr lang="fr-FR" sz="1200" dirty="0"/>
              <a:t>verre de l’amitié qui vous sera proposé pour clôturer notre soirée. C’est </a:t>
            </a:r>
          </a:p>
          <a:p>
            <a:r>
              <a:rPr lang="fr-FR" sz="1200" dirty="0"/>
              <a:t>peut être même  ce jour-là que vous prendrez la décision de vous engager dans l’Apel, pour une seule mission ou pour un rôle dans notre bureau.</a:t>
            </a:r>
          </a:p>
          <a:p>
            <a:r>
              <a:rPr lang="fr-FR" sz="1200" dirty="0"/>
              <a:t>                                                                          </a:t>
            </a:r>
          </a:p>
          <a:p>
            <a:r>
              <a:rPr lang="fr-FR" sz="1200" dirty="0"/>
              <a:t>                                                                                         On compte sur vous! </a:t>
            </a:r>
          </a:p>
          <a:p>
            <a:r>
              <a:rPr lang="fr-FR" sz="1200" dirty="0"/>
              <a:t>                                                                                         A très bientôt.</a:t>
            </a:r>
          </a:p>
          <a:p>
            <a:r>
              <a:rPr lang="fr-FR" sz="1200" dirty="0"/>
              <a:t>                                                                                       </a:t>
            </a:r>
          </a:p>
          <a:p>
            <a:r>
              <a:rPr lang="fr-FR" sz="1200" dirty="0"/>
              <a:t>                                                                                         Amélie Milon,</a:t>
            </a:r>
          </a:p>
          <a:p>
            <a:r>
              <a:rPr lang="fr-FR" sz="1200" dirty="0"/>
              <a:t>                                                                                         présidente de l’APEL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AE7AC864-9857-46D2-9019-EE59C0E351EA}"/>
              </a:ext>
            </a:extLst>
          </p:cNvPr>
          <p:cNvSpPr txBox="1"/>
          <p:nvPr/>
        </p:nvSpPr>
        <p:spPr>
          <a:xfrm>
            <a:off x="7026373" y="267567"/>
            <a:ext cx="1934505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800" dirty="0"/>
              <a:t>INVITATION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6B17D7CF-F106-4110-9794-7325AEE36D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237" y="5616870"/>
            <a:ext cx="2773920" cy="203624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CE9E9D8-21E4-4D27-ADF5-38E2A10FFED0}"/>
              </a:ext>
            </a:extLst>
          </p:cNvPr>
          <p:cNvSpPr/>
          <p:nvPr/>
        </p:nvSpPr>
        <p:spPr>
          <a:xfrm>
            <a:off x="291946" y="790787"/>
            <a:ext cx="5343525" cy="63709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fr-FR" sz="1200" dirty="0">
                <a:solidFill>
                  <a:prstClr val="black"/>
                </a:solidFill>
              </a:rPr>
              <a:t>Chers parents,</a:t>
            </a:r>
          </a:p>
          <a:p>
            <a:pPr lvl="0"/>
            <a:endParaRPr lang="fr-FR" sz="1200" dirty="0">
              <a:solidFill>
                <a:prstClr val="black"/>
              </a:solidFill>
            </a:endParaRPr>
          </a:p>
          <a:p>
            <a:pPr lvl="0"/>
            <a:r>
              <a:rPr lang="fr-FR" sz="1200" dirty="0">
                <a:solidFill>
                  <a:prstClr val="black"/>
                </a:solidFill>
              </a:rPr>
              <a:t>Tous les membres de l’ APEL se joignent à moi pour vous inviter à notre </a:t>
            </a:r>
          </a:p>
          <a:p>
            <a:pPr lvl="0"/>
            <a:r>
              <a:rPr lang="fr-FR" sz="1200" dirty="0">
                <a:solidFill>
                  <a:prstClr val="black"/>
                </a:solidFill>
              </a:rPr>
              <a:t>assemblée générale qui se tiendra le :</a:t>
            </a:r>
          </a:p>
          <a:p>
            <a:pPr lvl="0"/>
            <a:endParaRPr lang="fr-FR" sz="1200" b="1" dirty="0">
              <a:solidFill>
                <a:prstClr val="black"/>
              </a:solidFill>
            </a:endParaRPr>
          </a:p>
          <a:p>
            <a:pPr lvl="0" algn="ctr"/>
            <a:r>
              <a:rPr lang="fr-FR" sz="1200" b="1" dirty="0">
                <a:solidFill>
                  <a:prstClr val="black"/>
                </a:solidFill>
              </a:rPr>
              <a:t>Mardi 8 Octobre 2019</a:t>
            </a:r>
          </a:p>
          <a:p>
            <a:pPr lvl="0" algn="ctr"/>
            <a:r>
              <a:rPr lang="fr-FR" sz="1200" b="1" dirty="0">
                <a:solidFill>
                  <a:prstClr val="black"/>
                </a:solidFill>
              </a:rPr>
              <a:t>À 20h30</a:t>
            </a:r>
          </a:p>
          <a:p>
            <a:pPr lvl="0" algn="ctr"/>
            <a:r>
              <a:rPr lang="fr-FR" sz="1200" b="1" dirty="0">
                <a:solidFill>
                  <a:prstClr val="black"/>
                </a:solidFill>
              </a:rPr>
              <a:t>À la cantine </a:t>
            </a:r>
            <a:endParaRPr lang="fr-FR" sz="1200" b="1" u="sng" dirty="0">
              <a:solidFill>
                <a:prstClr val="black"/>
              </a:solidFill>
            </a:endParaRPr>
          </a:p>
          <a:p>
            <a:pPr lvl="0"/>
            <a:r>
              <a:rPr lang="fr-FR" sz="1200" u="sng" dirty="0">
                <a:solidFill>
                  <a:prstClr val="black"/>
                </a:solidFill>
                <a:highlight>
                  <a:srgbClr val="00FF00"/>
                </a:highlight>
              </a:rPr>
              <a:t>A quoi ça sert l’APEL?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prstClr val="black"/>
                </a:solidFill>
              </a:rPr>
              <a:t>Organiser/soutenir des évènements pour faire plaisir aux enfants (Noël, </a:t>
            </a:r>
          </a:p>
          <a:p>
            <a:pPr lvl="0"/>
            <a:r>
              <a:rPr lang="fr-FR" sz="1200" dirty="0">
                <a:solidFill>
                  <a:prstClr val="black"/>
                </a:solidFill>
              </a:rPr>
              <a:t>     carnaval, sorties scolaires, fête de fin d’année)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prstClr val="black"/>
                </a:solidFill>
              </a:rPr>
              <a:t>Créer un lien entre les parents et les différents membres de l’école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prstClr val="black"/>
                </a:solidFill>
              </a:rPr>
              <a:t>Récolter des fonds par des opérations de vente pour financer en partie les </a:t>
            </a:r>
          </a:p>
          <a:p>
            <a:pPr lvl="0"/>
            <a:r>
              <a:rPr lang="fr-FR" sz="1200" dirty="0">
                <a:solidFill>
                  <a:prstClr val="black"/>
                </a:solidFill>
              </a:rPr>
              <a:t>     sorties scolaires, spectacle de Noël, matériels divers (écrans numériques) et </a:t>
            </a:r>
          </a:p>
          <a:p>
            <a:pPr lvl="0"/>
            <a:r>
              <a:rPr lang="fr-FR" sz="1200" dirty="0">
                <a:solidFill>
                  <a:prstClr val="black"/>
                </a:solidFill>
              </a:rPr>
              <a:t>    diminuer les frais à la charge des familles.</a:t>
            </a:r>
          </a:p>
          <a:p>
            <a:pPr lvl="0"/>
            <a:r>
              <a:rPr lang="fr-FR" sz="1200" u="sng" dirty="0">
                <a:solidFill>
                  <a:prstClr val="black"/>
                </a:solidFill>
                <a:highlight>
                  <a:srgbClr val="00FF00"/>
                </a:highlight>
              </a:rPr>
              <a:t>C’est quoi une assemblée générale?</a:t>
            </a:r>
            <a:r>
              <a:rPr lang="fr-FR" sz="1200" dirty="0">
                <a:solidFill>
                  <a:prstClr val="black"/>
                </a:solidFill>
                <a:highlight>
                  <a:srgbClr val="00FF00"/>
                </a:highlight>
              </a:rPr>
              <a:t> </a:t>
            </a:r>
          </a:p>
          <a:p>
            <a:pPr lvl="0"/>
            <a:r>
              <a:rPr lang="fr-FR" sz="1200" dirty="0">
                <a:solidFill>
                  <a:prstClr val="black"/>
                </a:solidFill>
              </a:rPr>
              <a:t>On y traite de toutes les questions concernant la </a:t>
            </a:r>
            <a:r>
              <a:rPr lang="fr-FR" sz="1200" b="1" dirty="0">
                <a:solidFill>
                  <a:prstClr val="black"/>
                </a:solidFill>
              </a:rPr>
              <a:t>vie</a:t>
            </a:r>
            <a:r>
              <a:rPr lang="fr-FR" sz="1200" dirty="0">
                <a:solidFill>
                  <a:prstClr val="black"/>
                </a:solidFill>
              </a:rPr>
              <a:t> et le </a:t>
            </a:r>
            <a:r>
              <a:rPr lang="fr-FR" sz="1200" b="1" dirty="0">
                <a:solidFill>
                  <a:prstClr val="black"/>
                </a:solidFill>
              </a:rPr>
              <a:t>fonctionnement de l'association </a:t>
            </a:r>
            <a:r>
              <a:rPr lang="fr-FR" sz="1200" dirty="0">
                <a:solidFill>
                  <a:prstClr val="black"/>
                </a:solidFill>
              </a:rPr>
              <a:t>en suivant un ordre du jour. </a:t>
            </a:r>
          </a:p>
          <a:p>
            <a:pPr lvl="0"/>
            <a:r>
              <a:rPr lang="fr-FR" sz="1200" dirty="0">
                <a:solidFill>
                  <a:prstClr val="black"/>
                </a:solidFill>
              </a:rPr>
              <a:t>Le voici: </a:t>
            </a:r>
            <a:r>
              <a:rPr lang="fr-FR" sz="1200" dirty="0">
                <a:solidFill>
                  <a:prstClr val="black"/>
                </a:solidFill>
                <a:sym typeface="Wingdings" panose="05000000000000000000" pitchFamily="2" charset="2"/>
              </a:rPr>
              <a:t></a:t>
            </a:r>
            <a:r>
              <a:rPr lang="fr-FR" sz="1200" dirty="0">
                <a:solidFill>
                  <a:prstClr val="black"/>
                </a:solidFill>
              </a:rPr>
              <a:t> Présentation du rapport moral et financier.</a:t>
            </a:r>
          </a:p>
          <a:p>
            <a:pPr lvl="0"/>
            <a:r>
              <a:rPr lang="fr-FR" sz="1200" dirty="0">
                <a:solidFill>
                  <a:prstClr val="black"/>
                </a:solidFill>
              </a:rPr>
              <a:t>	  </a:t>
            </a:r>
            <a:r>
              <a:rPr lang="fr-FR" sz="1200" dirty="0">
                <a:solidFill>
                  <a:prstClr val="black"/>
                </a:solidFill>
                <a:sym typeface="Wingdings" panose="05000000000000000000" pitchFamily="2" charset="2"/>
              </a:rPr>
              <a:t></a:t>
            </a:r>
            <a:r>
              <a:rPr lang="fr-FR" sz="1200" dirty="0">
                <a:solidFill>
                  <a:prstClr val="black"/>
                </a:solidFill>
              </a:rPr>
              <a:t> Election du nouveau bureau de l’A.P.E.L.</a:t>
            </a:r>
          </a:p>
          <a:p>
            <a:pPr lvl="0"/>
            <a:r>
              <a:rPr lang="fr-FR" sz="1200" dirty="0">
                <a:solidFill>
                  <a:prstClr val="black"/>
                </a:solidFill>
              </a:rPr>
              <a:t>	  </a:t>
            </a:r>
            <a:r>
              <a:rPr lang="fr-FR" sz="1200" dirty="0">
                <a:solidFill>
                  <a:prstClr val="black"/>
                </a:solidFill>
                <a:sym typeface="Wingdings" panose="05000000000000000000" pitchFamily="2" charset="2"/>
              </a:rPr>
              <a:t></a:t>
            </a:r>
            <a:r>
              <a:rPr lang="fr-FR" sz="1200" dirty="0">
                <a:solidFill>
                  <a:prstClr val="black"/>
                </a:solidFill>
              </a:rPr>
              <a:t> Présentation du programme des actions et des   </a:t>
            </a:r>
          </a:p>
          <a:p>
            <a:pPr lvl="0"/>
            <a:r>
              <a:rPr lang="fr-FR" sz="1200" dirty="0">
                <a:solidFill>
                  <a:prstClr val="black"/>
                </a:solidFill>
              </a:rPr>
              <a:t>                    manifestations pour nos enfants pour l’année 2019/2020.</a:t>
            </a:r>
          </a:p>
          <a:p>
            <a:pPr lvl="0"/>
            <a:r>
              <a:rPr lang="fr-FR" sz="1200" dirty="0">
                <a:solidFill>
                  <a:prstClr val="black"/>
                </a:solidFill>
              </a:rPr>
              <a:t> 	  </a:t>
            </a:r>
            <a:r>
              <a:rPr lang="fr-FR" sz="1200" dirty="0">
                <a:solidFill>
                  <a:prstClr val="black"/>
                </a:solidFill>
                <a:sym typeface="Wingdings" panose="05000000000000000000" pitchFamily="2" charset="2"/>
              </a:rPr>
              <a:t></a:t>
            </a:r>
            <a:r>
              <a:rPr lang="fr-FR" sz="1200" dirty="0">
                <a:solidFill>
                  <a:prstClr val="black"/>
                </a:solidFill>
              </a:rPr>
              <a:t> Questions diverses.</a:t>
            </a:r>
          </a:p>
          <a:p>
            <a:pPr lvl="0"/>
            <a:r>
              <a:rPr lang="fr-FR" sz="1200" u="sng" dirty="0">
                <a:solidFill>
                  <a:prstClr val="black"/>
                </a:solidFill>
                <a:highlight>
                  <a:srgbClr val="00FF00"/>
                </a:highlight>
              </a:rPr>
              <a:t>Pourquoi venir?</a:t>
            </a:r>
          </a:p>
          <a:p>
            <a:pPr lvl="0"/>
            <a:r>
              <a:rPr lang="fr-FR" sz="1200" dirty="0">
                <a:solidFill>
                  <a:prstClr val="black"/>
                </a:solidFill>
              </a:rPr>
              <a:t>L’AG, c’est aussi l’occasion de se rencontrer et d’échanger autour du </a:t>
            </a:r>
          </a:p>
          <a:p>
            <a:pPr lvl="0"/>
            <a:r>
              <a:rPr lang="fr-FR" sz="1200" dirty="0">
                <a:solidFill>
                  <a:prstClr val="black"/>
                </a:solidFill>
              </a:rPr>
              <a:t>verre de l’amitié qui vous sera proposé pour clôturer notre soirée. C’est </a:t>
            </a:r>
          </a:p>
          <a:p>
            <a:pPr lvl="0"/>
            <a:r>
              <a:rPr lang="fr-FR" sz="1200" dirty="0">
                <a:solidFill>
                  <a:prstClr val="black"/>
                </a:solidFill>
              </a:rPr>
              <a:t>peut être même  ce jour-là que vous prendrez la décision de vous engager dans l’Apel, pour une seule mission ou pour un rôle dans notre bureau.</a:t>
            </a:r>
          </a:p>
          <a:p>
            <a:pPr lvl="0"/>
            <a:r>
              <a:rPr lang="fr-FR" sz="1200" dirty="0">
                <a:solidFill>
                  <a:prstClr val="black"/>
                </a:solidFill>
              </a:rPr>
              <a:t>                                                                          </a:t>
            </a:r>
          </a:p>
          <a:p>
            <a:pPr lvl="0"/>
            <a:r>
              <a:rPr lang="fr-FR" sz="1200" dirty="0">
                <a:solidFill>
                  <a:prstClr val="black"/>
                </a:solidFill>
              </a:rPr>
              <a:t>                                                                                         On compte sur vous! </a:t>
            </a:r>
          </a:p>
          <a:p>
            <a:pPr lvl="0"/>
            <a:r>
              <a:rPr lang="fr-FR" sz="1200" dirty="0">
                <a:solidFill>
                  <a:prstClr val="black"/>
                </a:solidFill>
              </a:rPr>
              <a:t>                                                                                         A très bientôt.</a:t>
            </a:r>
          </a:p>
          <a:p>
            <a:pPr lvl="0"/>
            <a:r>
              <a:rPr lang="fr-FR" sz="1200" dirty="0">
                <a:solidFill>
                  <a:prstClr val="black"/>
                </a:solidFill>
              </a:rPr>
              <a:t>                                                                                       </a:t>
            </a:r>
          </a:p>
          <a:p>
            <a:pPr lvl="0"/>
            <a:r>
              <a:rPr lang="fr-FR" sz="1200" dirty="0">
                <a:solidFill>
                  <a:prstClr val="black"/>
                </a:solidFill>
              </a:rPr>
              <a:t>                                                                                         Amélie Milon,</a:t>
            </a:r>
          </a:p>
          <a:p>
            <a:pPr lvl="0"/>
            <a:r>
              <a:rPr lang="fr-FR" sz="1200" dirty="0">
                <a:solidFill>
                  <a:prstClr val="black"/>
                </a:solidFill>
              </a:rPr>
              <a:t>                                                                                         présidente de l’APEL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8BF0CA8-BE15-47A7-8AF1-6BA0B838CC94}"/>
              </a:ext>
            </a:extLst>
          </p:cNvPr>
          <p:cNvSpPr/>
          <p:nvPr/>
        </p:nvSpPr>
        <p:spPr>
          <a:xfrm>
            <a:off x="1996455" y="269663"/>
            <a:ext cx="1934505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sz="2800" dirty="0"/>
              <a:t>INVITATION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8429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</TotalTime>
  <Words>262</Words>
  <Application>Microsoft Office PowerPoint</Application>
  <PresentationFormat>Personnalisé</PresentationFormat>
  <Paragraphs>66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Windows</dc:creator>
  <cp:lastModifiedBy>Windows</cp:lastModifiedBy>
  <cp:revision>11</cp:revision>
  <cp:lastPrinted>2019-09-26T07:56:55Z</cp:lastPrinted>
  <dcterms:created xsi:type="dcterms:W3CDTF">2019-09-24T14:13:48Z</dcterms:created>
  <dcterms:modified xsi:type="dcterms:W3CDTF">2019-09-26T08:24:35Z</dcterms:modified>
</cp:coreProperties>
</file>